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75" r:id="rId2"/>
    <p:sldId id="262" r:id="rId3"/>
    <p:sldId id="257" r:id="rId4"/>
    <p:sldId id="273" r:id="rId5"/>
    <p:sldId id="258" r:id="rId6"/>
    <p:sldId id="274" r:id="rId7"/>
    <p:sldId id="261" r:id="rId8"/>
    <p:sldId id="260" r:id="rId9"/>
    <p:sldId id="25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523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993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6566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27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14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263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4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9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4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1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0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8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8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3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10/17/2016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5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Kilmer Browns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625" y="2052638"/>
            <a:ext cx="4288525" cy="4195762"/>
          </a:xfrm>
        </p:spPr>
      </p:pic>
    </p:spTree>
    <p:extLst>
      <p:ext uri="{BB962C8B-B14F-4D97-AF65-F5344CB8AC3E}">
        <p14:creationId xmlns:p14="http://schemas.microsoft.com/office/powerpoint/2010/main" val="3163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Will graduated high school  4 years ago and is finishing up his last year at ASU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16320"/>
            <a:ext cx="4395787" cy="3284272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51255" y="2055813"/>
            <a:ext cx="4002627" cy="4200525"/>
          </a:xfrm>
        </p:spPr>
      </p:pic>
    </p:spTree>
    <p:extLst>
      <p:ext uri="{BB962C8B-B14F-4D97-AF65-F5344CB8AC3E}">
        <p14:creationId xmlns:p14="http://schemas.microsoft.com/office/powerpoint/2010/main" val="26111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none" dirty="0"/>
              <a:t>Callie will graduate high school in the spring and is currently applying to colleges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43756" y="2095500"/>
            <a:ext cx="4509294" cy="3001499"/>
          </a:xfrm>
        </p:spPr>
      </p:pic>
      <p:pic>
        <p:nvPicPr>
          <p:cNvPr id="22" name="Content Placeholder 2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33394" y="2095500"/>
            <a:ext cx="2615406" cy="3910887"/>
          </a:xfrm>
        </p:spPr>
      </p:pic>
    </p:spTree>
    <p:extLst>
      <p:ext uri="{BB962C8B-B14F-4D97-AF65-F5344CB8AC3E}">
        <p14:creationId xmlns:p14="http://schemas.microsoft.com/office/powerpoint/2010/main" val="89790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cap="none" dirty="0"/>
              <a:t>We took a 3 day canoe adventure into Dominguez Canyon, a fairly new wilderness area in CO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516320"/>
            <a:ext cx="4395787" cy="328427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84516" y="2055813"/>
            <a:ext cx="3136106" cy="4200525"/>
          </a:xfrm>
        </p:spPr>
      </p:pic>
    </p:spTree>
    <p:extLst>
      <p:ext uri="{BB962C8B-B14F-4D97-AF65-F5344CB8AC3E}">
        <p14:creationId xmlns:p14="http://schemas.microsoft.com/office/powerpoint/2010/main" val="278722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none" dirty="0"/>
              <a:t>Our blessed Mom made it to 90, but died in 2015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4177" y="2060575"/>
            <a:ext cx="4214058" cy="41957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513939"/>
            <a:ext cx="4395788" cy="3284273"/>
          </a:xfrm>
        </p:spPr>
      </p:pic>
    </p:spTree>
    <p:extLst>
      <p:ext uri="{BB962C8B-B14F-4D97-AF65-F5344CB8AC3E}">
        <p14:creationId xmlns:p14="http://schemas.microsoft.com/office/powerpoint/2010/main" val="335966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cap="none" dirty="0"/>
              <a:t>We Were honored to celebrate Marilyn and Jess’ wedding in NYC and to spend some time with some of you in Rocky National Park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402154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cap="none" dirty="0"/>
              <a:t>Steve got two new knees and is now </a:t>
            </a:r>
            <a:br>
              <a:rPr lang="en-US" sz="3200" cap="none" dirty="0"/>
            </a:br>
            <a:r>
              <a:rPr lang="en-US" sz="3200" cap="none" dirty="0"/>
              <a:t>a bicycle fiend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5856" y="2539206"/>
            <a:ext cx="4330700" cy="32385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013" y="1885071"/>
            <a:ext cx="2359356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6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80660"/>
          </a:xfrm>
        </p:spPr>
        <p:txBody>
          <a:bodyPr>
            <a:normAutofit/>
          </a:bodyPr>
          <a:lstStyle/>
          <a:p>
            <a:r>
              <a:rPr lang="en-US" sz="3200" cap="none" dirty="0"/>
              <a:t>We celebrated our 25</a:t>
            </a:r>
            <a:r>
              <a:rPr lang="en-US" sz="3200" cap="none" baseline="30000" dirty="0"/>
              <a:t>th</a:t>
            </a:r>
            <a:r>
              <a:rPr lang="en-US" sz="3200" cap="none" dirty="0"/>
              <a:t> anniversary this year, including a trip to Napa and Mendocino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922141"/>
            <a:ext cx="4395787" cy="247263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845758"/>
            <a:ext cx="4395788" cy="2620634"/>
          </a:xfrm>
        </p:spPr>
      </p:pic>
    </p:spTree>
    <p:extLst>
      <p:ext uri="{BB962C8B-B14F-4D97-AF65-F5344CB8AC3E}">
        <p14:creationId xmlns:p14="http://schemas.microsoft.com/office/powerpoint/2010/main" val="155395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31136" y="922489"/>
            <a:ext cx="7729728" cy="1188720"/>
          </a:xfrm>
        </p:spPr>
        <p:txBody>
          <a:bodyPr/>
          <a:lstStyle/>
          <a:p>
            <a:r>
              <a:rPr lang="en-US" cap="none" dirty="0"/>
              <a:t>And the kids </a:t>
            </a:r>
            <a:r>
              <a:rPr lang="en-US" sz="3600" cap="none" dirty="0"/>
              <a:t>say</a:t>
            </a:r>
            <a:r>
              <a:rPr lang="en-US" cap="none" dirty="0"/>
              <a:t> “Hi!”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323566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95</TotalTime>
  <Words>118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The Kilmer Browns</vt:lpstr>
      <vt:lpstr>Will graduated high school  4 years ago and is finishing up his last year at ASU</vt:lpstr>
      <vt:lpstr>Callie will graduate high school in the spring and is currently applying to colleges</vt:lpstr>
      <vt:lpstr>We took a 3 day canoe adventure into Dominguez Canyon, a fairly new wilderness area in CO</vt:lpstr>
      <vt:lpstr>Our blessed Mom made it to 90, but died in 2015</vt:lpstr>
      <vt:lpstr>We Were honored to celebrate Marilyn and Jess’ wedding in NYC and to spend some time with some of you in Rocky National Park</vt:lpstr>
      <vt:lpstr>Steve got two new knees and is now  a bicycle fiend</vt:lpstr>
      <vt:lpstr>We celebrated our 25th anniversary this year, including a trip to Napa and Mendocino</vt:lpstr>
      <vt:lpstr>And the kids say “Hi!”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kilmer</dc:creator>
  <cp:lastModifiedBy>kathy kilmer</cp:lastModifiedBy>
  <cp:revision>9</cp:revision>
  <dcterms:created xsi:type="dcterms:W3CDTF">2016-10-17T23:12:35Z</dcterms:created>
  <dcterms:modified xsi:type="dcterms:W3CDTF">2016-10-18T00:48:26Z</dcterms:modified>
</cp:coreProperties>
</file>