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5"/>
    <p:restoredTop sz="94574"/>
  </p:normalViewPr>
  <p:slideViewPr>
    <p:cSldViewPr snapToGrid="0" snapToObjects="1">
      <p:cViewPr varScale="1">
        <p:scale>
          <a:sx n="111" d="100"/>
          <a:sy n="111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8AE80-683E-8D41-A413-9501B18E5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3809D-9C8F-6145-8E6E-62FD7B1E6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F1036-2FF6-1146-ACB3-B0324FF8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20E-0CA9-4442-82E0-1205B5C6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12229-BDB0-464A-9B5F-92337AECD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3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3452-A9CA-D04D-A7A0-8DBD2875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357A9-2BD9-EE4E-823C-1107BFC23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81CBD-63C0-4F4A-A06B-6E0D136C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5C707-33F9-8342-9C5E-2FF7DFF73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F0C5C-9751-EA41-834D-76199831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3E1C7A-9D27-BA41-9608-036E18424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12F31-4FBE-084E-A11C-94B971748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89481-80B6-CA4A-8393-DC3EE04F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36CB7-F4A7-F04C-96CC-16DF4EBC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862B7-0025-BD46-867E-55635A6C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2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4F2C1-3D44-9547-977D-8831AD76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7C6D7-E363-7D41-92DA-73DA499F4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43EF5-6BFC-714B-B9F0-FAF034ACC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89D31-9A30-D042-B7D6-6F16CA74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D2272-F5C1-4D4A-ACF0-88163BC8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C7657-09CC-1048-85DC-7C9BC568A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69147-6D9E-AF40-8AFE-9646C49B2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F2D61-3E50-E041-AA14-1A545DBFD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B1AD9-60FF-D149-965F-18567FA4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20FA3-9441-414D-9D58-36947682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5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5C21-52DD-AF4A-8878-EC819BFF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3A4E1-884D-C04E-98D8-D6ACAC049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518A2-D9A2-F142-96E6-2FDE9C2AF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FA298-1952-6B4A-B6DA-EF9E1028D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C87A-AD90-2046-BF2C-4A54A25E1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0420A-AC72-1240-8D1C-CA8AD25A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6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5B8D-4347-AC42-B668-E263FA51F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3E45C-B7EB-8945-8CAC-7211A07AF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CDB4D-B8E0-AF48-BDAC-F86F0B06C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389F6-EE14-B244-B3E2-762983C7B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09A2D5-CFC5-634B-B9A8-9E82516EC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9BD01-6587-CB40-B355-382B03C7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AB9A7C-4906-134D-80ED-3821E4467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874A9C-53AE-1547-ADD9-7CF27E8F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0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A980-5B66-DE4B-82AF-6FCFA7B2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A733E-252F-674B-8D57-EC89632D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C1BDF-1348-4C45-AF83-E3928AE69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D38B5-640F-844A-85B5-8C34A56A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6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CD561D-E11B-1546-B369-0788AA02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8E3D1-92A2-DC47-8B75-3D1302FA6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B5AD1-2646-1B4D-9DA0-42CF95EC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0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38F6-12BA-D24C-8174-005F7DA6F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2144E-A821-C74F-B272-FAAFC173B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8B953-8A4D-BD4A-A03D-C78AEEE7B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2DFB1-6CCB-3F4F-A5AA-70D84886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53BDE-C504-1E4A-A65F-F1E43BE0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A29AE-100B-344E-90F6-A8EE4C9E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4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0D60-3DA1-BC4F-AEE3-EA5514AB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2FD37-4E75-8041-A6AA-D622FA3F6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0B0B7-C60C-9745-8A8B-54DFF6EB3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777AB-FED7-1F45-B02E-1581919D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FBBB0-EF5E-E446-8403-F1C25997A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A61AE-D8C3-2949-A27C-05BAF08C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5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B4131D-469F-B743-9FB1-2280534FB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C70AE-347A-7D42-A8C7-33CD9B979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975CF-68E1-EF42-8324-4029E53F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8FC5-F803-C645-A8E7-469DD1C3D415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CA063-FD21-964E-9E6A-47F534179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AFCDE-8FB5-954C-8774-1EF9B1DBE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1E3F-BF1A-A544-87B4-18A42928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1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58D5C-2420-694F-AE9D-FF11FB5216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STEM Books:</a:t>
            </a:r>
            <a:br>
              <a:rPr lang="en-US" dirty="0"/>
            </a:br>
            <a:r>
              <a:rPr lang="en-US" dirty="0"/>
              <a:t>Springboard for STEM learning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820DB4-DACB-D343-9B34-EC3245DF16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36" r="24032" b="21519"/>
          <a:stretch/>
        </p:blipFill>
        <p:spPr>
          <a:xfrm>
            <a:off x="3853713" y="3638551"/>
            <a:ext cx="4484574" cy="254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7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9020-ECEE-3B4A-9DEA-9ACB63309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Incorporate STEM Books?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19150-DC62-CA47-A911-14D11B6CA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more than just reading!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Literacy + STEM = natural partners.  Books help students to</a:t>
            </a:r>
            <a:r>
              <a:rPr lang="en-US" sz="3200" dirty="0"/>
              <a:t> </a:t>
            </a:r>
            <a:r>
              <a:rPr lang="en-US" dirty="0"/>
              <a:t>act like “</a:t>
            </a:r>
            <a:r>
              <a:rPr lang="en-US" dirty="0" err="1"/>
              <a:t>STEMists</a:t>
            </a:r>
            <a:r>
              <a:rPr lang="en-US" dirty="0"/>
              <a:t>” as they read, write, speak, and listen. 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Simple tools</a:t>
            </a:r>
            <a:r>
              <a:rPr lang="en-US" baseline="30000" dirty="0"/>
              <a:t>1 </a:t>
            </a:r>
            <a:r>
              <a:rPr lang="en-US" dirty="0"/>
              <a:t>for introducing STEM concepts.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Enriches STEM learning with words, images, concrete and abstract concepts.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1286BB-82AC-AC4C-89C6-FB580A712BE7}"/>
              </a:ext>
            </a:extLst>
          </p:cNvPr>
          <p:cNvSpPr txBox="1"/>
          <p:nvPr/>
        </p:nvSpPr>
        <p:spPr>
          <a:xfrm>
            <a:off x="723900" y="6311900"/>
            <a:ext cx="9872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 </a:t>
            </a:r>
            <a:r>
              <a:rPr lang="en-US" sz="1400" i="1" dirty="0"/>
              <a:t>Supports Next Generation Science Standards</a:t>
            </a:r>
            <a:endParaRPr lang="en-US" i="1" baseline="30000" dirty="0"/>
          </a:p>
        </p:txBody>
      </p:sp>
    </p:spTree>
    <p:extLst>
      <p:ext uri="{BB962C8B-B14F-4D97-AF65-F5344CB8AC3E}">
        <p14:creationId xmlns:p14="http://schemas.microsoft.com/office/powerpoint/2010/main" val="245749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4D45-028C-2341-9E7E-A9E60215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Tips for Using Integrating STEM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1D6BA-A175-3540-9F5B-B9BC705D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ENGAGE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Cover book with sticky notes &amp; remove 1 at at time to get kids guessing at your topic.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Draw a Venn diagram to compare students’ predictions vs. book content.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Have students record/draw information.</a:t>
            </a: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id="{E9E80975-BEDF-6D4F-97AD-187D0151A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57200"/>
            <a:ext cx="3175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45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4D45-028C-2341-9E7E-A9E60215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Tips for Using Integrating STEM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1D6BA-A175-3540-9F5B-B9BC705D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EXPLORE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Bring in props related to the book’s content.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Ask questions about the book’s STEM content.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Point out STEM content (states of matter, etc.).</a:t>
            </a: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id="{E9E80975-BEDF-6D4F-97AD-187D0151A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57200"/>
            <a:ext cx="3175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84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4D45-028C-2341-9E7E-A9E60215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Tips for Using Integrating STEM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1D6BA-A175-3540-9F5B-B9BC705D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EXPLAIN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Describe how the STEM information unfolds.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Ask students to describe some of these changes.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Show ways to deconstruct or interpret any STEM diagrams or visuals in the book.</a:t>
            </a: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id="{E9E80975-BEDF-6D4F-97AD-187D0151A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57200"/>
            <a:ext cx="3175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78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4D45-028C-2341-9E7E-A9E60215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Tips for Using Integrating STEM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1D6BA-A175-3540-9F5B-B9BC705D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ELABORATE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Have students describe the STEM content in their own words.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Encourage students to create their own stories based on STEM content in the book.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Students investigate to learn more about the topic.</a:t>
            </a: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id="{E9E80975-BEDF-6D4F-97AD-187D0151A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57200"/>
            <a:ext cx="3175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48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4D45-028C-2341-9E7E-A9E60215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Tips for Using Integrating STEM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1D6BA-A175-3540-9F5B-B9BC705D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EVALUATE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Ask questions – what do you now know about the topic that you didn’t know before?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What is the STEM topic?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Assess student stories (if feasible).</a:t>
            </a: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id="{E9E80975-BEDF-6D4F-97AD-187D0151A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57200"/>
            <a:ext cx="3175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76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276</Words>
  <Application>Microsoft Macintosh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STEM Books: Springboard for STEM learning</vt:lpstr>
      <vt:lpstr>Why Incorporate STEM Books?</vt:lpstr>
      <vt:lpstr>5 Tips for Using Integrating STEM Books</vt:lpstr>
      <vt:lpstr>5 Tips for Using Integrating STEM Books</vt:lpstr>
      <vt:lpstr>5 Tips for Using Integrating STEM Books</vt:lpstr>
      <vt:lpstr>5 Tips for Using Integrating STEM Books</vt:lpstr>
      <vt:lpstr>5 Tips for Using Integrating STEM Books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Books: Springboards for STEM learning</dc:title>
  <dc:creator>Diane Smogor</dc:creator>
  <cp:lastModifiedBy>Microsoft Office User</cp:lastModifiedBy>
  <cp:revision>8</cp:revision>
  <cp:lastPrinted>2020-04-24T17:14:59Z</cp:lastPrinted>
  <dcterms:created xsi:type="dcterms:W3CDTF">2020-04-23T20:16:35Z</dcterms:created>
  <dcterms:modified xsi:type="dcterms:W3CDTF">2020-05-01T23:52:17Z</dcterms:modified>
</cp:coreProperties>
</file>